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6" r:id="rId27"/>
    <p:sldId id="302" r:id="rId28"/>
    <p:sldId id="282" r:id="rId29"/>
    <p:sldId id="307" r:id="rId30"/>
    <p:sldId id="300" r:id="rId31"/>
    <p:sldId id="301" r:id="rId32"/>
    <p:sldId id="283" r:id="rId33"/>
    <p:sldId id="292" r:id="rId34"/>
    <p:sldId id="284" r:id="rId35"/>
    <p:sldId id="285" r:id="rId36"/>
    <p:sldId id="303" r:id="rId37"/>
    <p:sldId id="286" r:id="rId38"/>
    <p:sldId id="304" r:id="rId39"/>
    <p:sldId id="308" r:id="rId40"/>
    <p:sldId id="291" r:id="rId41"/>
    <p:sldId id="287" r:id="rId42"/>
    <p:sldId id="297" r:id="rId43"/>
    <p:sldId id="289" r:id="rId44"/>
    <p:sldId id="288" r:id="rId45"/>
    <p:sldId id="290" r:id="rId46"/>
    <p:sldId id="293" r:id="rId47"/>
    <p:sldId id="296" r:id="rId48"/>
    <p:sldId id="294" r:id="rId49"/>
    <p:sldId id="305" r:id="rId50"/>
    <p:sldId id="295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50" d="100"/>
          <a:sy n="50" d="100"/>
        </p:scale>
        <p:origin x="1186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6.png"/><Relationship Id="rId7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82F5209-B767-4B45-BDB6-C23570BFF0C1}"/>
              </a:ext>
            </a:extLst>
          </p:cNvPr>
          <p:cNvGrpSpPr/>
          <p:nvPr/>
        </p:nvGrpSpPr>
        <p:grpSpPr>
          <a:xfrm>
            <a:off x="3700680" y="0"/>
            <a:ext cx="4324132" cy="6947585"/>
            <a:chOff x="3700680" y="0"/>
            <a:chExt cx="4324132" cy="69475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723555D-494F-4EFD-8F28-5D251C7F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12B586FE-84D5-481B-987B-72DC86A8817E}"/>
                </a:ext>
              </a:extLst>
            </p:cNvPr>
            <p:cNvCxnSpPr/>
            <p:nvPr/>
          </p:nvCxnSpPr>
          <p:spPr>
            <a:xfrm>
              <a:off x="6649023" y="6070862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7CAB3A8-B121-433A-AFB8-13F8397D513D}"/>
                </a:ext>
              </a:extLst>
            </p:cNvPr>
            <p:cNvCxnSpPr>
              <a:cxnSpLocks/>
            </p:cNvCxnSpPr>
            <p:nvPr/>
          </p:nvCxnSpPr>
          <p:spPr>
            <a:xfrm>
              <a:off x="7236602" y="5569118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A579F5C5-5AB3-4F9A-B936-7799DC64CBEF}"/>
                </a:ext>
              </a:extLst>
            </p:cNvPr>
            <p:cNvCxnSpPr/>
            <p:nvPr/>
          </p:nvCxnSpPr>
          <p:spPr>
            <a:xfrm>
              <a:off x="4385001" y="6065215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87C01952-FFA2-4CF6-9834-2AA18077E240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80" y="5563471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7A4AD5-7A70-4D1C-85D0-9D44467C8953}"/>
                </a:ext>
              </a:extLst>
            </p:cNvPr>
            <p:cNvSpPr txBox="1"/>
            <p:nvPr/>
          </p:nvSpPr>
          <p:spPr>
            <a:xfrm>
              <a:off x="3700680" y="5880548"/>
              <a:ext cx="58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Yaw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1558362-A68D-46FC-BA68-445A758AD33C}"/>
                </a:ext>
              </a:extLst>
            </p:cNvPr>
            <p:cNvSpPr txBox="1"/>
            <p:nvPr/>
          </p:nvSpPr>
          <p:spPr>
            <a:xfrm>
              <a:off x="4579008" y="6554128"/>
              <a:ext cx="78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Thrust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3C08613-76FB-461F-B419-2314972E9A3D}"/>
                </a:ext>
              </a:extLst>
            </p:cNvPr>
            <p:cNvSpPr txBox="1"/>
            <p:nvPr/>
          </p:nvSpPr>
          <p:spPr>
            <a:xfrm>
              <a:off x="6077146" y="5880548"/>
              <a:ext cx="608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Roll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0B583FB-D7E2-44E5-A2BF-E01DF7F5D34F}"/>
                </a:ext>
              </a:extLst>
            </p:cNvPr>
            <p:cNvSpPr txBox="1"/>
            <p:nvPr/>
          </p:nvSpPr>
          <p:spPr>
            <a:xfrm>
              <a:off x="6933977" y="6578253"/>
              <a:ext cx="890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Pitch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724879-3D7A-43A2-82CF-1F227B1B5B55}"/>
              </a:ext>
            </a:extLst>
          </p:cNvPr>
          <p:cNvGrpSpPr/>
          <p:nvPr/>
        </p:nvGrpSpPr>
        <p:grpSpPr>
          <a:xfrm>
            <a:off x="-18832" y="1362076"/>
            <a:ext cx="2152432" cy="3752850"/>
            <a:chOff x="41697" y="1362076"/>
            <a:chExt cx="2152432" cy="3752850"/>
          </a:xfrm>
        </p:grpSpPr>
        <p:pic>
          <p:nvPicPr>
            <p:cNvPr id="1026" name="Picture 2" descr="Resultado de imagem para smartphone">
              <a:extLst>
                <a:ext uri="{FF2B5EF4-FFF2-40B4-BE49-F238E27FC236}">
                  <a16:creationId xmlns:a16="http://schemas.microsoft.com/office/drawing/2014/main" id="{D35DA4C3-74D7-4EB4-98DD-6E4DE5CBE9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ADC3B3F-59B7-4B23-9811-88E3E9FD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2" y="1700212"/>
              <a:ext cx="1508224" cy="308133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84BE2-4277-4918-9156-C8B04A0B0D69}"/>
              </a:ext>
            </a:extLst>
          </p:cNvPr>
          <p:cNvGrpSpPr/>
          <p:nvPr/>
        </p:nvGrpSpPr>
        <p:grpSpPr>
          <a:xfrm>
            <a:off x="8491319" y="-1554779"/>
            <a:ext cx="5498333" cy="9586560"/>
            <a:chOff x="8491319" y="-1554779"/>
            <a:chExt cx="5498333" cy="9586560"/>
          </a:xfrm>
        </p:grpSpPr>
        <p:pic>
          <p:nvPicPr>
            <p:cNvPr id="15" name="Picture 2" descr="Resultado de imagem para smartphone">
              <a:extLst>
                <a:ext uri="{FF2B5EF4-FFF2-40B4-BE49-F238E27FC236}">
                  <a16:creationId xmlns:a16="http://schemas.microsoft.com/office/drawing/2014/main" id="{B6249B79-7A74-4ECC-917C-BF24FEF42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030720BC-895F-420E-8B3B-A4CD038F9924}"/>
                </a:ext>
              </a:extLst>
            </p:cNvPr>
            <p:cNvGrpSpPr/>
            <p:nvPr/>
          </p:nvGrpSpPr>
          <p:grpSpPr>
            <a:xfrm>
              <a:off x="9303072" y="-882371"/>
              <a:ext cx="3857625" cy="8197571"/>
              <a:chOff x="4167187" y="0"/>
              <a:chExt cx="3857625" cy="6947585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23F6D4E-C8A2-4907-AE30-F27E5E280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3857625" cy="6858000"/>
              </a:xfrm>
              <a:prstGeom prst="rect">
                <a:avLst/>
              </a:prstGeom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A559806-3C09-4680-8B36-4D46E831EA58}"/>
                  </a:ext>
                </a:extLst>
              </p:cNvPr>
              <p:cNvCxnSpPr/>
              <p:nvPr/>
            </p:nvCxnSpPr>
            <p:spPr>
              <a:xfrm>
                <a:off x="6649023" y="6070862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50887B74-9C12-492C-A142-0F8EDE79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02" y="5569118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925ECA41-BEE6-4A2B-81C1-C598984145D1}"/>
                  </a:ext>
                </a:extLst>
              </p:cNvPr>
              <p:cNvCxnSpPr/>
              <p:nvPr/>
            </p:nvCxnSpPr>
            <p:spPr>
              <a:xfrm>
                <a:off x="4385001" y="6065215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8FE7305A-700F-46C2-AD35-9B53DAA83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580" y="5563471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EC8C722-7D6C-4D42-8C66-8CEBB5AAC163}"/>
                  </a:ext>
                </a:extLst>
              </p:cNvPr>
              <p:cNvSpPr txBox="1"/>
              <p:nvPr/>
            </p:nvSpPr>
            <p:spPr>
              <a:xfrm>
                <a:off x="5345943" y="5738022"/>
                <a:ext cx="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Yaw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884059B-AC99-4768-BFAF-F7BE5533309E}"/>
                  </a:ext>
                </a:extLst>
              </p:cNvPr>
              <p:cNvSpPr txBox="1"/>
              <p:nvPr/>
            </p:nvSpPr>
            <p:spPr>
              <a:xfrm>
                <a:off x="4579008" y="6554128"/>
                <a:ext cx="787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Thrust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384F98C-7A5E-4F40-9F52-192AC7217752}"/>
                  </a:ext>
                </a:extLst>
              </p:cNvPr>
              <p:cNvSpPr txBox="1"/>
              <p:nvPr/>
            </p:nvSpPr>
            <p:spPr>
              <a:xfrm>
                <a:off x="6147738" y="5738022"/>
                <a:ext cx="608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Roll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167613E-384A-475E-B19D-F2BD055E9734}"/>
                  </a:ext>
                </a:extLst>
              </p:cNvPr>
              <p:cNvSpPr txBox="1"/>
              <p:nvPr/>
            </p:nvSpPr>
            <p:spPr>
              <a:xfrm>
                <a:off x="6933977" y="6578253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9648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6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2503" t="24734" r="62145" b="19327"/>
          <a:stretch/>
        </p:blipFill>
        <p:spPr>
          <a:xfrm>
            <a:off x="3607935" y="512839"/>
            <a:ext cx="4863041" cy="58237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6275287" y="2697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6730136" y="326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6642593" y="4107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4731237" y="403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4948121" y="261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11" y="339703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36" y="392181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88" y="28934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34" y="281032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1" y="404591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38813" y="3124983"/>
            <a:ext cx="272261" cy="2720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576974" y="3635155"/>
            <a:ext cx="34100" cy="410761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196761" y="4040874"/>
            <a:ext cx="1261150" cy="124105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5077699" y="3048451"/>
            <a:ext cx="256598" cy="87336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97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590800" y="114300"/>
            <a:ext cx="7343775" cy="6349720"/>
            <a:chOff x="2590800" y="114300"/>
            <a:chExt cx="7343775" cy="634972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4" name="Mais 3"/>
            <p:cNvSpPr/>
            <p:nvPr/>
          </p:nvSpPr>
          <p:spPr>
            <a:xfrm>
              <a:off x="4752975" y="5753099"/>
              <a:ext cx="228600" cy="25717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222818" y="5697021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Elipse 5"/>
            <p:cNvSpPr/>
            <p:nvPr/>
          </p:nvSpPr>
          <p:spPr>
            <a:xfrm>
              <a:off x="4786312" y="6210298"/>
              <a:ext cx="161925" cy="1381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222818" y="6094688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19707" t="19401" r="59845" b="14276"/>
            <a:stretch/>
          </p:blipFill>
          <p:spPr>
            <a:xfrm>
              <a:off x="3605581" y="85992"/>
              <a:ext cx="5160563" cy="5501353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417325" y="2513819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6693550" y="295057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6518925" y="35659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285454" y="32115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583097" y="2279636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24" name="Elipse 23"/>
            <p:cNvSpPr/>
            <p:nvPr/>
          </p:nvSpPr>
          <p:spPr>
            <a:xfrm>
              <a:off x="5097394" y="6091644"/>
              <a:ext cx="253928" cy="179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Mais 26"/>
          <p:cNvSpPr/>
          <p:nvPr/>
        </p:nvSpPr>
        <p:spPr>
          <a:xfrm>
            <a:off x="5495061" y="2341303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ais 27"/>
          <p:cNvSpPr/>
          <p:nvPr/>
        </p:nvSpPr>
        <p:spPr>
          <a:xfrm>
            <a:off x="5122722" y="5742429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ais 28"/>
          <p:cNvSpPr/>
          <p:nvPr/>
        </p:nvSpPr>
        <p:spPr>
          <a:xfrm>
            <a:off x="6203736" y="2420156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ais 29"/>
          <p:cNvSpPr/>
          <p:nvPr/>
        </p:nvSpPr>
        <p:spPr>
          <a:xfrm>
            <a:off x="6465100" y="332463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ais 30"/>
          <p:cNvSpPr/>
          <p:nvPr/>
        </p:nvSpPr>
        <p:spPr>
          <a:xfrm>
            <a:off x="5298304" y="3201760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ais 31"/>
          <p:cNvSpPr/>
          <p:nvPr/>
        </p:nvSpPr>
        <p:spPr>
          <a:xfrm>
            <a:off x="6534800" y="277277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178970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565</Words>
  <Application>Microsoft Office PowerPoint</Application>
  <PresentationFormat>Widescreen</PresentationFormat>
  <Paragraphs>315</Paragraphs>
  <Slides>50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99</cp:revision>
  <dcterms:created xsi:type="dcterms:W3CDTF">2019-05-04T19:29:04Z</dcterms:created>
  <dcterms:modified xsi:type="dcterms:W3CDTF">2019-07-10T04:25:55Z</dcterms:modified>
</cp:coreProperties>
</file>